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 restart="2147483647"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60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0B30-9841-4524-B86E-AC1CD231067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DA755-B7B9-4AAF-8403-8AFE141ED69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0B30-9841-4524-B86E-AC1CD231067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DA755-B7B9-4AAF-8403-8AFE141ED69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0B30-9841-4524-B86E-AC1CD231067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DA755-B7B9-4AAF-8403-8AFE141ED69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0B30-9841-4524-B86E-AC1CD231067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DA755-B7B9-4AAF-8403-8AFE141ED69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0B30-9841-4524-B86E-AC1CD231067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DA755-B7B9-4AAF-8403-8AFE141ED69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0B30-9841-4524-B86E-AC1CD231067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DA755-B7B9-4AAF-8403-8AFE141ED69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0B30-9841-4524-B86E-AC1CD231067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DA755-B7B9-4AAF-8403-8AFE141ED69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0B30-9841-4524-B86E-AC1CD231067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DA755-B7B9-4AAF-8403-8AFE141ED69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0B30-9841-4524-B86E-AC1CD231067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DA755-B7B9-4AAF-8403-8AFE141ED69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0B30-9841-4524-B86E-AC1CD231067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DA755-B7B9-4AAF-8403-8AFE141ED69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0B30-9841-4524-B86E-AC1CD231067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DA755-B7B9-4AAF-8403-8AFE141ED69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D0B30-9841-4524-B86E-AC1CD231067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8DA755-B7B9-4AAF-8403-8AFE141ED69A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0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4.png"/>
          <p:cNvPicPr>
            <a:picLocks/>
          </p:cNvPicPr>
          <p:nvPr/>
        </p:nvPicPr>
        <p:blipFill>
          <a:blip r:embed="rId2" cstate="print"/>
          <a:srcRect b="138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7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8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9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(4:3)</PresentationFormat>
  <Paragraphs>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4</cp:revision>
  <dcterms:created xsi:type="dcterms:W3CDTF">2016-08-28T14:28:08Z</dcterms:created>
  <dcterms:modified xsi:type="dcterms:W3CDTF">2016-08-28T14:31:14Z</dcterms:modified>
</cp:coreProperties>
</file>